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5" r:id="rId4"/>
    <p:sldId id="264" r:id="rId5"/>
    <p:sldId id="258" r:id="rId6"/>
    <p:sldId id="259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022AAA-8744-4E7C-9576-84894062D865}" type="datetimeFigureOut">
              <a:rPr lang="en-US" smtClean="0"/>
              <a:pPr/>
              <a:t>4/26/2010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107428-275A-44B6-9BBE-1D79B79E727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022AAA-8744-4E7C-9576-84894062D865}" type="datetimeFigureOut">
              <a:rPr lang="en-US" smtClean="0"/>
              <a:pPr/>
              <a:t>4/26/2010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107428-275A-44B6-9BBE-1D79B79E727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022AAA-8744-4E7C-9576-84894062D865}" type="datetimeFigureOut">
              <a:rPr lang="en-US" smtClean="0"/>
              <a:pPr/>
              <a:t>4/26/2010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107428-275A-44B6-9BBE-1D79B79E727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022AAA-8744-4E7C-9576-84894062D865}" type="datetimeFigureOut">
              <a:rPr lang="en-US" smtClean="0"/>
              <a:pPr/>
              <a:t>4/26/2010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107428-275A-44B6-9BBE-1D79B79E727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022AAA-8744-4E7C-9576-84894062D865}" type="datetimeFigureOut">
              <a:rPr lang="en-US" smtClean="0"/>
              <a:pPr/>
              <a:t>4/26/2010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107428-275A-44B6-9BBE-1D79B79E727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022AAA-8744-4E7C-9576-84894062D865}" type="datetimeFigureOut">
              <a:rPr lang="en-US" smtClean="0"/>
              <a:pPr/>
              <a:t>4/26/2010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107428-275A-44B6-9BBE-1D79B79E727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022AAA-8744-4E7C-9576-84894062D865}" type="datetimeFigureOut">
              <a:rPr lang="en-US" smtClean="0"/>
              <a:pPr/>
              <a:t>4/26/2010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107428-275A-44B6-9BBE-1D79B79E727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022AAA-8744-4E7C-9576-84894062D865}" type="datetimeFigureOut">
              <a:rPr lang="en-US" smtClean="0"/>
              <a:pPr/>
              <a:t>4/26/2010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107428-275A-44B6-9BBE-1D79B79E727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022AAA-8744-4E7C-9576-84894062D865}" type="datetimeFigureOut">
              <a:rPr lang="en-US" smtClean="0"/>
              <a:pPr/>
              <a:t>4/26/2010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107428-275A-44B6-9BBE-1D79B79E727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022AAA-8744-4E7C-9576-84894062D865}" type="datetimeFigureOut">
              <a:rPr lang="en-US" smtClean="0"/>
              <a:pPr/>
              <a:t>4/26/2010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107428-275A-44B6-9BBE-1D79B79E727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022AAA-8744-4E7C-9576-84894062D865}" type="datetimeFigureOut">
              <a:rPr lang="en-US" smtClean="0"/>
              <a:pPr/>
              <a:t>4/26/2010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107428-275A-44B6-9BBE-1D79B79E727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022AAA-8744-4E7C-9576-84894062D865}" type="datetimeFigureOut">
              <a:rPr lang="en-US" smtClean="0"/>
              <a:pPr/>
              <a:t>4/26/2010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107428-275A-44B6-9BBE-1D79B79E727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Orangutans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324600" cy="2209800"/>
          </a:xfrm>
        </p:spPr>
        <p:txBody>
          <a:bodyPr>
            <a:normAutofit lnSpcReduction="10000"/>
          </a:bodyPr>
          <a:lstStyle/>
          <a:p>
            <a:r>
              <a:rPr lang="en-US" dirty="0" err="1" smtClean="0"/>
              <a:t>Anjana</a:t>
            </a:r>
            <a:endParaRPr lang="en-US" dirty="0" smtClean="0"/>
          </a:p>
          <a:p>
            <a:r>
              <a:rPr lang="en-US" dirty="0" smtClean="0"/>
              <a:t>4/19/2010</a:t>
            </a:r>
            <a:br>
              <a:rPr lang="en-US" dirty="0" smtClean="0"/>
            </a:br>
            <a:r>
              <a:rPr lang="en-US" dirty="0" smtClean="0"/>
              <a:t>4-A Block</a:t>
            </a:r>
          </a:p>
          <a:p>
            <a:r>
              <a:rPr lang="en-US" dirty="0" smtClean="0"/>
              <a:t>Ms. Richter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Known in Indonesia and Malaysia as "People of the Forest"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 past, people would </a:t>
            </a:r>
            <a:r>
              <a:rPr lang="en-US" dirty="0" smtClean="0"/>
              <a:t>not kill </a:t>
            </a:r>
            <a:r>
              <a:rPr lang="en-US" dirty="0" smtClean="0"/>
              <a:t>the Orangutans because </a:t>
            </a:r>
            <a:r>
              <a:rPr lang="en-US" dirty="0" smtClean="0"/>
              <a:t>they </a:t>
            </a:r>
            <a:r>
              <a:rPr lang="en-US" dirty="0" smtClean="0"/>
              <a:t>thought </a:t>
            </a:r>
            <a:r>
              <a:rPr lang="en-US" dirty="0" smtClean="0"/>
              <a:t>the orangutan </a:t>
            </a:r>
            <a:r>
              <a:rPr lang="en-US" dirty="0" smtClean="0"/>
              <a:t>were simply </a:t>
            </a:r>
            <a:r>
              <a:rPr lang="en-US" dirty="0" smtClean="0"/>
              <a:t>a </a:t>
            </a:r>
            <a:r>
              <a:rPr lang="en-US" dirty="0" smtClean="0"/>
              <a:t>person </a:t>
            </a:r>
            <a:r>
              <a:rPr lang="en-US" dirty="0" smtClean="0"/>
              <a:t>hiding in the trees, trying to avoid having to go to work or become a slave</a:t>
            </a:r>
            <a:r>
              <a:rPr lang="en-US" dirty="0" smtClean="0"/>
              <a:t>.</a:t>
            </a:r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</p:txBody>
      </p:sp>
      <p:pic>
        <p:nvPicPr>
          <p:cNvPr id="1028" name="Picture 4" descr="C:\Documents and Settings\athapa\Local Settings\Temporary Internet Files\Content.IE5\90Q413K0\MP900049733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76600" y="3657600"/>
            <a:ext cx="2133600" cy="3200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1" name="Picture 3" descr="C:\Documents and Settings\athapa\Local Settings\Temporary Internet Files\Content.IE5\TCXLR0JC\MC900186300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-98032"/>
            <a:ext cx="4571999" cy="69560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Known in Indonesia and Malaysia as "People of the Forest"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 past, people would </a:t>
            </a:r>
            <a:r>
              <a:rPr lang="en-US" dirty="0" smtClean="0"/>
              <a:t>not kill </a:t>
            </a:r>
            <a:r>
              <a:rPr lang="en-US" dirty="0" smtClean="0"/>
              <a:t>the Orangutans because </a:t>
            </a:r>
            <a:r>
              <a:rPr lang="en-US" dirty="0" smtClean="0"/>
              <a:t>they </a:t>
            </a:r>
            <a:r>
              <a:rPr lang="en-US" dirty="0" smtClean="0"/>
              <a:t>thought </a:t>
            </a:r>
            <a:r>
              <a:rPr lang="en-US" dirty="0" smtClean="0"/>
              <a:t>the orangutan </a:t>
            </a:r>
            <a:r>
              <a:rPr lang="en-US" dirty="0" smtClean="0"/>
              <a:t>were simply </a:t>
            </a:r>
            <a:r>
              <a:rPr lang="en-US" dirty="0" smtClean="0"/>
              <a:t>a </a:t>
            </a:r>
            <a:r>
              <a:rPr lang="en-US" dirty="0" smtClean="0"/>
              <a:t>person </a:t>
            </a:r>
            <a:r>
              <a:rPr lang="en-US" dirty="0" smtClean="0"/>
              <a:t>hiding in the trees, trying to avoid having to go to work or become a slave</a:t>
            </a:r>
            <a:r>
              <a:rPr lang="en-US" dirty="0" smtClean="0"/>
              <a:t>.</a:t>
            </a:r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</p:txBody>
      </p:sp>
      <p:pic>
        <p:nvPicPr>
          <p:cNvPr id="1028" name="Picture 4" descr="C:\Documents and Settings\athapa\Local Settings\Temporary Internet Files\Content.IE5\90Q413K0\MP900049733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76600" y="3657600"/>
            <a:ext cx="2133600" cy="3200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Two Types of Orangutans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First, there are </a:t>
            </a:r>
            <a:r>
              <a:rPr lang="en-US" smtClean="0"/>
              <a:t>the </a:t>
            </a:r>
            <a:r>
              <a:rPr lang="en-US" smtClean="0"/>
              <a:t>Sumatran </a:t>
            </a:r>
            <a:r>
              <a:rPr lang="en-US" smtClean="0"/>
              <a:t>orangutans.</a:t>
            </a:r>
            <a:endParaRPr lang="en-US" dirty="0" smtClean="0"/>
          </a:p>
          <a:p>
            <a:r>
              <a:rPr lang="en-US" dirty="0" smtClean="0"/>
              <a:t>EXAMPLE</a:t>
            </a:r>
            <a:r>
              <a:rPr lang="en-US" dirty="0" smtClean="0"/>
              <a:t>:</a:t>
            </a:r>
            <a:endParaRPr lang="en-US" dirty="0" smtClean="0"/>
          </a:p>
        </p:txBody>
      </p:sp>
      <p:pic>
        <p:nvPicPr>
          <p:cNvPr id="1026" name="Picture 2" descr="C:\Documents and Settings\athapa\Local Settings\Temporary Internet Files\Content.IE5\TCXLR0JC\MPj04436520000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95600" y="3657600"/>
            <a:ext cx="3257550" cy="213741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First Subtopic Cont…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More about your first detail here…</a:t>
            </a:r>
          </a:p>
          <a:p>
            <a:endParaRPr lang="en-US" dirty="0" smtClean="0"/>
          </a:p>
          <a:p>
            <a:r>
              <a:rPr lang="en-US" dirty="0" smtClean="0"/>
              <a:t>EXAMPLE</a:t>
            </a:r>
            <a:r>
              <a:rPr lang="en-US" dirty="0" smtClean="0"/>
              <a:t>:</a:t>
            </a:r>
            <a:endParaRPr lang="en-US" dirty="0" smtClean="0"/>
          </a:p>
        </p:txBody>
      </p:sp>
      <p:pic>
        <p:nvPicPr>
          <p:cNvPr id="2052" name="Picture 4" descr="C:\Documents and Settings\athapa\Local Settings\Temporary Internet Files\Content.IE5\NM95XPD3\MPj04384660000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95600" y="3657600"/>
            <a:ext cx="3352800" cy="276845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Conclusion will go here. This is where you will restate what was in your power point. Wrap it up.</a:t>
            </a:r>
          </a:p>
          <a:p>
            <a:r>
              <a:rPr lang="en-US" dirty="0" smtClean="0"/>
              <a:t>EXAPMLE</a:t>
            </a:r>
            <a:r>
              <a:rPr lang="en-US" dirty="0" smtClean="0"/>
              <a:t>: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Credits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Template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52</TotalTime>
  <Words>153</Words>
  <Application>Microsoft Office PowerPoint</Application>
  <PresentationFormat>On-screen Show (4:3)</PresentationFormat>
  <Paragraphs>20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Orangutans</vt:lpstr>
      <vt:lpstr>Known in Indonesia and Malaysia as "People of the Forest"</vt:lpstr>
      <vt:lpstr>Slide 3</vt:lpstr>
      <vt:lpstr>Known in Indonesia and Malaysia as "People of the Forest"</vt:lpstr>
      <vt:lpstr>Two Types of Orangutans</vt:lpstr>
      <vt:lpstr>First Subtopic Cont…</vt:lpstr>
      <vt:lpstr>Conclusion</vt:lpstr>
      <vt:lpstr>Credits</vt:lpstr>
    </vt:vector>
  </TitlesOfParts>
  <Company>MCVSD 51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lastname, Admin</dc:creator>
  <cp:lastModifiedBy>lastname, Admin</cp:lastModifiedBy>
  <cp:revision>13</cp:revision>
  <dcterms:created xsi:type="dcterms:W3CDTF">2010-04-19T17:18:50Z</dcterms:created>
  <dcterms:modified xsi:type="dcterms:W3CDTF">2010-04-26T17:49:22Z</dcterms:modified>
</cp:coreProperties>
</file>